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2"/>
  </p:notesMasterIdLst>
  <p:sldIdLst>
    <p:sldId id="256" r:id="rId2"/>
    <p:sldId id="342" r:id="rId3"/>
    <p:sldId id="258" r:id="rId4"/>
    <p:sldId id="264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8" r:id="rId39"/>
    <p:sldId id="32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25" r:id="rId81"/>
    <p:sldId id="326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99" r:id="rId118"/>
    <p:sldId id="467" r:id="rId119"/>
    <p:sldId id="585" r:id="rId120"/>
    <p:sldId id="586" r:id="rId121"/>
    <p:sldId id="588" r:id="rId122"/>
    <p:sldId id="379" r:id="rId123"/>
    <p:sldId id="383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8" r:id="rId133"/>
    <p:sldId id="393" r:id="rId134"/>
    <p:sldId id="394" r:id="rId135"/>
    <p:sldId id="395" r:id="rId136"/>
    <p:sldId id="396" r:id="rId137"/>
    <p:sldId id="397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49" r:id="rId187"/>
    <p:sldId id="450" r:id="rId188"/>
    <p:sldId id="451" r:id="rId189"/>
    <p:sldId id="452" r:id="rId190"/>
    <p:sldId id="453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8" r:id="rId211"/>
    <p:sldId id="479" r:id="rId212"/>
    <p:sldId id="480" r:id="rId213"/>
    <p:sldId id="481" r:id="rId214"/>
    <p:sldId id="482" r:id="rId215"/>
    <p:sldId id="483" r:id="rId216"/>
    <p:sldId id="484" r:id="rId217"/>
    <p:sldId id="486" r:id="rId218"/>
    <p:sldId id="487" r:id="rId219"/>
    <p:sldId id="488" r:id="rId220"/>
    <p:sldId id="489" r:id="rId221"/>
    <p:sldId id="648" r:id="rId222"/>
    <p:sldId id="589" r:id="rId223"/>
    <p:sldId id="622" r:id="rId224"/>
    <p:sldId id="623" r:id="rId225"/>
    <p:sldId id="624" r:id="rId226"/>
    <p:sldId id="625" r:id="rId227"/>
    <p:sldId id="626" r:id="rId228"/>
    <p:sldId id="627" r:id="rId229"/>
    <p:sldId id="628" r:id="rId230"/>
    <p:sldId id="629" r:id="rId231"/>
    <p:sldId id="630" r:id="rId232"/>
    <p:sldId id="631" r:id="rId233"/>
    <p:sldId id="632" r:id="rId234"/>
    <p:sldId id="633" r:id="rId235"/>
    <p:sldId id="634" r:id="rId236"/>
    <p:sldId id="635" r:id="rId237"/>
    <p:sldId id="636" r:id="rId238"/>
    <p:sldId id="637" r:id="rId239"/>
    <p:sldId id="638" r:id="rId240"/>
    <p:sldId id="639" r:id="rId241"/>
    <p:sldId id="640" r:id="rId242"/>
    <p:sldId id="641" r:id="rId243"/>
    <p:sldId id="642" r:id="rId244"/>
    <p:sldId id="643" r:id="rId245"/>
    <p:sldId id="644" r:id="rId246"/>
    <p:sldId id="645" r:id="rId247"/>
    <p:sldId id="646" r:id="rId248"/>
    <p:sldId id="647" r:id="rId249"/>
    <p:sldId id="590" r:id="rId250"/>
    <p:sldId id="591" r:id="rId251"/>
    <p:sldId id="592" r:id="rId252"/>
    <p:sldId id="593" r:id="rId253"/>
    <p:sldId id="594" r:id="rId254"/>
    <p:sldId id="595" r:id="rId255"/>
    <p:sldId id="596" r:id="rId256"/>
    <p:sldId id="597" r:id="rId257"/>
    <p:sldId id="621" r:id="rId258"/>
    <p:sldId id="490" r:id="rId259"/>
    <p:sldId id="491" r:id="rId260"/>
    <p:sldId id="492" r:id="rId261"/>
    <p:sldId id="493" r:id="rId262"/>
    <p:sldId id="494" r:id="rId263"/>
    <p:sldId id="495" r:id="rId264"/>
    <p:sldId id="496" r:id="rId265"/>
    <p:sldId id="497" r:id="rId266"/>
    <p:sldId id="498" r:id="rId267"/>
    <p:sldId id="499" r:id="rId268"/>
    <p:sldId id="500" r:id="rId269"/>
    <p:sldId id="501" r:id="rId270"/>
    <p:sldId id="502" r:id="rId271"/>
    <p:sldId id="503" r:id="rId272"/>
    <p:sldId id="504" r:id="rId273"/>
    <p:sldId id="505" r:id="rId274"/>
    <p:sldId id="506" r:id="rId275"/>
    <p:sldId id="507" r:id="rId276"/>
    <p:sldId id="508" r:id="rId277"/>
    <p:sldId id="509" r:id="rId278"/>
    <p:sldId id="510" r:id="rId279"/>
    <p:sldId id="511" r:id="rId280"/>
    <p:sldId id="512" r:id="rId281"/>
    <p:sldId id="513" r:id="rId282"/>
    <p:sldId id="514" r:id="rId283"/>
    <p:sldId id="516" r:id="rId284"/>
    <p:sldId id="517" r:id="rId285"/>
    <p:sldId id="518" r:id="rId286"/>
    <p:sldId id="519" r:id="rId287"/>
    <p:sldId id="520" r:id="rId288"/>
    <p:sldId id="521" r:id="rId289"/>
    <p:sldId id="522" r:id="rId290"/>
    <p:sldId id="523" r:id="rId291"/>
    <p:sldId id="524" r:id="rId292"/>
    <p:sldId id="525" r:id="rId293"/>
    <p:sldId id="526" r:id="rId294"/>
    <p:sldId id="527" r:id="rId295"/>
    <p:sldId id="528" r:id="rId296"/>
    <p:sldId id="529" r:id="rId297"/>
    <p:sldId id="530" r:id="rId298"/>
    <p:sldId id="531" r:id="rId299"/>
    <p:sldId id="532" r:id="rId300"/>
    <p:sldId id="533" r:id="rId301"/>
    <p:sldId id="534" r:id="rId302"/>
    <p:sldId id="535" r:id="rId303"/>
    <p:sldId id="536" r:id="rId304"/>
    <p:sldId id="537" r:id="rId305"/>
    <p:sldId id="538" r:id="rId306"/>
    <p:sldId id="539" r:id="rId307"/>
    <p:sldId id="540" r:id="rId308"/>
    <p:sldId id="541" r:id="rId309"/>
    <p:sldId id="542" r:id="rId310"/>
    <p:sldId id="543" r:id="rId311"/>
    <p:sldId id="544" r:id="rId312"/>
    <p:sldId id="545" r:id="rId313"/>
    <p:sldId id="546" r:id="rId314"/>
    <p:sldId id="547" r:id="rId315"/>
    <p:sldId id="548" r:id="rId316"/>
    <p:sldId id="549" r:id="rId317"/>
    <p:sldId id="550" r:id="rId318"/>
    <p:sldId id="551" r:id="rId319"/>
    <p:sldId id="552" r:id="rId320"/>
    <p:sldId id="553" r:id="rId321"/>
    <p:sldId id="554" r:id="rId322"/>
    <p:sldId id="555" r:id="rId323"/>
    <p:sldId id="556" r:id="rId324"/>
    <p:sldId id="557" r:id="rId325"/>
    <p:sldId id="558" r:id="rId326"/>
    <p:sldId id="559" r:id="rId327"/>
    <p:sldId id="560" r:id="rId328"/>
    <p:sldId id="561" r:id="rId329"/>
    <p:sldId id="562" r:id="rId330"/>
    <p:sldId id="563" r:id="rId331"/>
    <p:sldId id="564" r:id="rId332"/>
    <p:sldId id="565" r:id="rId333"/>
    <p:sldId id="464" r:id="rId334"/>
    <p:sldId id="566" r:id="rId335"/>
    <p:sldId id="567" r:id="rId336"/>
    <p:sldId id="568" r:id="rId337"/>
    <p:sldId id="569" r:id="rId338"/>
    <p:sldId id="570" r:id="rId339"/>
    <p:sldId id="571" r:id="rId340"/>
    <p:sldId id="572" r:id="rId341"/>
    <p:sldId id="573" r:id="rId342"/>
    <p:sldId id="574" r:id="rId343"/>
    <p:sldId id="575" r:id="rId344"/>
    <p:sldId id="576" r:id="rId345"/>
    <p:sldId id="577" r:id="rId346"/>
    <p:sldId id="578" r:id="rId347"/>
    <p:sldId id="579" r:id="rId348"/>
    <p:sldId id="580" r:id="rId349"/>
    <p:sldId id="581" r:id="rId350"/>
    <p:sldId id="582" r:id="rId351"/>
    <p:sldId id="583" r:id="rId352"/>
    <p:sldId id="584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  <p:sldId id="678" r:id="rId383"/>
    <p:sldId id="679" r:id="rId384"/>
    <p:sldId id="680" r:id="rId385"/>
    <p:sldId id="681" r:id="rId386"/>
    <p:sldId id="682" r:id="rId387"/>
    <p:sldId id="683" r:id="rId388"/>
    <p:sldId id="684" r:id="rId389"/>
    <p:sldId id="685" r:id="rId390"/>
    <p:sldId id="686" r:id="rId391"/>
    <p:sldId id="687" r:id="rId392"/>
    <p:sldId id="688" r:id="rId393"/>
    <p:sldId id="689" r:id="rId394"/>
    <p:sldId id="690" r:id="rId395"/>
    <p:sldId id="691" r:id="rId396"/>
    <p:sldId id="692" r:id="rId397"/>
    <p:sldId id="693" r:id="rId398"/>
    <p:sldId id="694" r:id="rId399"/>
    <p:sldId id="695" r:id="rId400"/>
    <p:sldId id="696" r:id="rId401"/>
    <p:sldId id="697" r:id="rId402"/>
    <p:sldId id="698" r:id="rId403"/>
    <p:sldId id="699" r:id="rId404"/>
    <p:sldId id="700" r:id="rId405"/>
    <p:sldId id="701" r:id="rId406"/>
    <p:sldId id="702" r:id="rId407"/>
    <p:sldId id="703" r:id="rId408"/>
    <p:sldId id="704" r:id="rId409"/>
    <p:sldId id="705" r:id="rId410"/>
    <p:sldId id="706" r:id="rId4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presProps" Target="presProps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theme" Target="theme/theme1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tableStyles" Target="tableStyles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9946F-9BC5-4ACA-975D-9EBA8E5C1AC9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D63FF-3155-47F7-8882-9D67DBCDC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2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D63FF-3155-47F7-8882-9D67DBCDC2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24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D63FF-3155-47F7-8882-9D67DBCDC25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04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D63FF-3155-47F7-8882-9D67DBCDC25E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11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69EFE-5A0D-4B53-A0A9-E99EE2D925BD}" type="datetime1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81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4FE20-44A6-44EB-8186-F98554EE7210}" type="datetime1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85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BFA1-F726-4A45-B0CD-E7CCFAB2204C}" type="datetime1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9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3EBA-0740-4406-8089-DA0BF1EFF780}" type="datetime1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31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76DA-9AD6-4163-A168-9F6D9230C915}" type="datetime1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81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3F39-FB10-4D10-90B8-A89FC52956AD}" type="datetime1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86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1CD77-A198-4AE2-B791-F8B6BCEB0245}" type="datetime1">
              <a:rPr lang="en-IN" smtClean="0"/>
              <a:t>16-11-2019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79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436F-9FD9-4DAD-938B-F935FE659F41}" type="datetime1">
              <a:rPr lang="en-IN" smtClean="0"/>
              <a:t>16-11-2019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2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AE13-07CB-4268-8627-03A57B51EF4D}" type="datetime1">
              <a:rPr lang="en-IN" smtClean="0"/>
              <a:t>16-11-2019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29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2374-48B5-449B-B0D8-9430D9D62825}" type="datetime1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61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C343A-6242-45F5-85CA-1CE1F1BAC22A}" type="datetime1">
              <a:rPr lang="en-IN" smtClean="0"/>
              <a:t>16-11-2019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91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20154-DB1A-49D7-8705-8FBC2F1527D7}" type="datetime1">
              <a:rPr lang="en-IN" smtClean="0"/>
              <a:t>16-11-2019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cp@arun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91C9E-41D6-4489-8FBA-3DC3F5AAC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24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</a:t>
            </a:r>
          </a:p>
          <a:p>
            <a:r>
              <a:rPr lang="en-IN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3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13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22100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718710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775973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101530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671911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69526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217799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192110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3167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10510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604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282761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660922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68851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265293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756390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277818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019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5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16" y="-163773"/>
            <a:ext cx="12396716" cy="7021773"/>
          </a:xfrm>
        </p:spPr>
      </p:pic>
    </p:spTree>
    <p:extLst>
      <p:ext uri="{BB962C8B-B14F-4D97-AF65-F5344CB8AC3E}">
        <p14:creationId xmlns:p14="http://schemas.microsoft.com/office/powerpoint/2010/main" val="13265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89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15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72" y="0"/>
            <a:ext cx="12355772" cy="6858000"/>
          </a:xfrm>
        </p:spPr>
      </p:pic>
    </p:spTree>
    <p:extLst>
      <p:ext uri="{BB962C8B-B14F-4D97-AF65-F5344CB8AC3E}">
        <p14:creationId xmlns:p14="http://schemas.microsoft.com/office/powerpoint/2010/main" val="20685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36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668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230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391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879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5583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664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7730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08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0208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1634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2720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768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519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97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010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481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732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634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823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88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206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475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650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657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439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739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203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7896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734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234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20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188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894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9446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731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2016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616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941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840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6927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523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02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9842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120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505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2825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008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840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106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3232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28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075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71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609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551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621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460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5254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0136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992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2009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825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250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31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973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1854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262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344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6806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9774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466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3908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354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0453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31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435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657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3857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697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5743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88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902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258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468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3444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16" y="-163773"/>
            <a:ext cx="12396716" cy="7021773"/>
          </a:xfrm>
        </p:spPr>
      </p:pic>
    </p:spTree>
    <p:extLst>
      <p:ext uri="{BB962C8B-B14F-4D97-AF65-F5344CB8AC3E}">
        <p14:creationId xmlns:p14="http://schemas.microsoft.com/office/powerpoint/2010/main" val="17924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42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461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705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7863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9702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69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91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6797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459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533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599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56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4073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093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00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651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773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035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810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551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067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158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9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22024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47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159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37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59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01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2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14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20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75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088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58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92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90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38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92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29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78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787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67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06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337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70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01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30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27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901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80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346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147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82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26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30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562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03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89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63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46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00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79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Commit to Staging Area</a:t>
            </a:r>
            <a:endParaRPr lang="en-US" dirty="0"/>
          </a:p>
          <a:p>
            <a:r>
              <a:rPr lang="en-US" dirty="0" smtClean="0"/>
              <a:t> echo “hello” &gt;&gt; 1.sh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 -m “first commit”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reset - -soft HEAD^1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0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35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9291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99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0465529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8610490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945451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3134364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4500187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4026282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0967770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5810198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0417554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9686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91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0944469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1441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8592451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3503276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361569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6195308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0498332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8348497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1591051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81544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7233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5539686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7280047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0923240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4314567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092637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034185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63663406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250488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7043847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3141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10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440792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8595963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8158279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31125871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9979442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166437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7428253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60011936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3051877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0373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22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92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9249439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5801936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20663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3490791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0558484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106970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79956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6654483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7801810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3780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553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4495599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2813039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7397022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5528692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3364042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145579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467589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5860274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1769425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53023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6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8170327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34494993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0774909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1182379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2015153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2648440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4442591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5652389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9551204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4822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73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0284592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9896026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7738100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2385308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66205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4160499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970131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1895891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7148324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4688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55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99385339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2228456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2319223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6408782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1505917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1013508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0010014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1615911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6224355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67153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12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2229215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676800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6355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56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39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16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20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07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6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561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61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31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99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428"/>
            <a:ext cx="12192000" cy="6422572"/>
          </a:xfrm>
        </p:spPr>
      </p:pic>
    </p:spTree>
    <p:extLst>
      <p:ext uri="{BB962C8B-B14F-4D97-AF65-F5344CB8AC3E}">
        <p14:creationId xmlns:p14="http://schemas.microsoft.com/office/powerpoint/2010/main" val="15030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422661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222879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985561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073634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619819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71098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1457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80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489067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474101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707426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677055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798921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18475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740693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388513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133098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937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12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971770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921136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336388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900673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77303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45971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6550812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901792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734504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14650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0357"/>
          </a:xfrm>
        </p:spPr>
      </p:pic>
    </p:spTree>
    <p:extLst>
      <p:ext uri="{BB962C8B-B14F-4D97-AF65-F5344CB8AC3E}">
        <p14:creationId xmlns:p14="http://schemas.microsoft.com/office/powerpoint/2010/main" val="32220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317799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1415792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76479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754042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374644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511081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169108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741627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271363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136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93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40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285306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4259901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124366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6497007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445580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963110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3523569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6906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018322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9259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9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87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08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530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67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27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12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70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5628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00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" y="0"/>
            <a:ext cx="12096466" cy="6858000"/>
          </a:xfrm>
        </p:spPr>
      </p:pic>
    </p:spTree>
    <p:extLst>
      <p:ext uri="{BB962C8B-B14F-4D97-AF65-F5344CB8AC3E}">
        <p14:creationId xmlns:p14="http://schemas.microsoft.com/office/powerpoint/2010/main" val="16358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46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859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2054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81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996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94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741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7125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10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4529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39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053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79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64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491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235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03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62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09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93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69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03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65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17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32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91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21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281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93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79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10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65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4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83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181"/>
            <a:ext cx="12192000" cy="6965508"/>
          </a:xfrm>
        </p:spPr>
      </p:pic>
    </p:spTree>
    <p:extLst>
      <p:ext uri="{BB962C8B-B14F-4D97-AF65-F5344CB8AC3E}">
        <p14:creationId xmlns:p14="http://schemas.microsoft.com/office/powerpoint/2010/main" val="2404824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80387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25055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88824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3620160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381170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1314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388798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06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83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09503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64647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91813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59811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88921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043766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23010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5206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385857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9037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38</Words>
  <Application>Microsoft Office PowerPoint</Application>
  <PresentationFormat>Widescreen</PresentationFormat>
  <Paragraphs>15</Paragraphs>
  <Slides>410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410</vt:i4>
      </vt:variant>
    </vt:vector>
  </HeadingPairs>
  <TitlesOfParts>
    <vt:vector size="414" baseType="lpstr">
      <vt:lpstr>Arial</vt:lpstr>
      <vt:lpstr>Calibri</vt:lpstr>
      <vt:lpstr>Calibri Light</vt:lpstr>
      <vt:lpstr>Office Theme</vt:lpstr>
      <vt:lpstr>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arun</dc:creator>
  <cp:lastModifiedBy>Arun</cp:lastModifiedBy>
  <cp:revision>172</cp:revision>
  <dcterms:created xsi:type="dcterms:W3CDTF">2018-08-05T03:37:18Z</dcterms:created>
  <dcterms:modified xsi:type="dcterms:W3CDTF">2019-11-16T06:43:07Z</dcterms:modified>
</cp:coreProperties>
</file>